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B6B2D-4660-4DC9-AD23-FD5753B04E3B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9F285-CE91-48EE-A983-3E9F8845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3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F285-CE91-48EE-A983-3E9F8845DE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F285-CE91-48EE-A983-3E9F8845DE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8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sz="89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9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33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4648200"/>
          </a:xfrm>
        </p:spPr>
      </p:pic>
    </p:spTree>
    <p:extLst>
      <p:ext uri="{BB962C8B-B14F-4D97-AF65-F5344CB8AC3E}">
        <p14:creationId xmlns:p14="http://schemas.microsoft.com/office/powerpoint/2010/main" val="720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219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পুনর্ণভা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Boerhaavia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repens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038600" cy="478887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22098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১।ব্যবহৃত অংশঃ পাতা,</a:t>
            </a:r>
          </a:p>
          <a:p>
            <a:r>
              <a:rPr lang="bn-BD" dirty="0" smtClean="0"/>
              <a:t>মূল, কান্ড।</a:t>
            </a:r>
          </a:p>
          <a:p>
            <a:r>
              <a:rPr lang="bn-BD" dirty="0" smtClean="0"/>
              <a:t>২।ব্যবহারঃমূত্রবধর্ক,</a:t>
            </a:r>
          </a:p>
          <a:p>
            <a:r>
              <a:rPr lang="bn-BD" dirty="0" smtClean="0"/>
              <a:t>শোথ রোগ,গেঁটে বাত।</a:t>
            </a:r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4343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থানকুনি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Centella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asiatica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600200"/>
            <a:ext cx="3809704" cy="26003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১।ব্যবহৃত অংশঃপাতা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এবং কান্ড।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২।ব্যবহারঃপেটের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পীড়া, আমাশয়,বাত,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আলসার।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3400" y="4352923"/>
            <a:ext cx="3809705" cy="22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36" y="304800"/>
            <a:ext cx="9154236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ধুতুরা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Datura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metel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4" y="1676400"/>
            <a:ext cx="3688716" cy="20130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১।ব্যবহৃত অংশঃপাতা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বীজ।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২।ব্যবহারঃহাঁপানি,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তন্দ্র আনয়নকারি।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95725"/>
            <a:ext cx="3810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কুরচী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Helarrhena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antidysenteri</a:t>
            </a:r>
            <a:r>
              <a:rPr lang="en-US" sz="53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aa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657600" cy="1828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8288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১।ব্যবহৃত অংশঃ বাকল।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ব্যবহারঃআমাশয়,জ্বর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86200"/>
            <a:ext cx="4114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bn-BD" dirty="0" smtClean="0"/>
              <a:t/>
            </a:r>
            <a:br>
              <a:rPr lang="bn-BD" dirty="0" smtClean="0"/>
            </a:br>
            <a:r>
              <a:rPr lang="bn-BD" sz="6000" dirty="0" smtClean="0"/>
              <a:t>নিম</a:t>
            </a:r>
            <a:r>
              <a:rPr lang="en-US" sz="6000" dirty="0" smtClean="0"/>
              <a:t>(</a:t>
            </a:r>
            <a:r>
              <a:rPr lang="en-US" sz="6000" dirty="0" err="1" smtClean="0"/>
              <a:t>M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elia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azadirachta</a:t>
            </a:r>
            <a:r>
              <a:rPr lang="en-US" sz="67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528617" cy="2057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1"/>
            <a:ext cx="2819400" cy="25146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১।ব্যবহৃতঅংশঃবাকল,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পাতা,ফূল,ফল  ও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বীজ।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২।ব্যবহারঃদাঁত,চর্ম রোগ,রক্তের শর্করা কমায়।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3400" y="4419596"/>
            <a:ext cx="3429000" cy="212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19595"/>
            <a:ext cx="3581400" cy="21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295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তুলসী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Ocimum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sanctum)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009900" cy="2819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6219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১।ব্যবহৃত  অংশঃপাতা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২।ব্যবহারঃকাশি,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হাঁপানি,ব্রংকাইটিস।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5800"/>
            <a:ext cx="31242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34361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সর্পগন্ধা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Rauvolfia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serpentina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13013"/>
            <a:ext cx="3657600" cy="21882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১।ব্যবহৃতঅংশঃবাকল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২।ব্যবহারঃউচ্চ রক্ত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চাপ, অনিদ্রা।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4800" y="4229100"/>
            <a:ext cx="3452812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গ্রুপ-কঃ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কোন উদ্ভিদের পাতা  ভেষজ হিসেবে ব্যবহার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হয়।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গ্রুপ-খঃ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কাশি,হাঁপা্নি,ব্রংকাইটিস রোগের জন্য কোন কোন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ভেষজ উদ্ভিদ ব্যবহার হয়।</a:t>
            </a: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কয়েকটি ভেষজ উদ্ভিদের নাম বল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বাসক,থানকুনি, ধুতুরার কোন অংশ ঔষধ হিসাবে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ব্যবহৃত হয়।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উচ্চ রক্তচাপে  কোন উদ্ভিদ ব্যবহৃত হয়।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lnSpcReduction="10000"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১।মানব জীবনে ভেষজ উদ্ভিদের গুরুত্ব বর্ণনা কর।</a:t>
            </a: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২।উদ্ভিদটির নাম কি?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00399"/>
            <a:ext cx="2862263" cy="20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810000" cy="42973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শিক্ষকের নামঃ নাজলীশারমিন।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পদবীঃ প্রভাষক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কলেজের নামঃ হাজী চেরাগ আলী কলেজ,ত্রিশাল।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5720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শ্রেণীঃএকাদশ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বিষয়ঃউদ্ভিদ বিদ্যা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পাঠ্যবিষয়ঃভেষজ উদ্ভিদ।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সময়ঃ৪৫ মিনিট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তারিখঃ২৮/০৬/১৩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sz="16700" dirty="0" smtClean="0"/>
              <a:t>ধন্যবাদ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26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371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ভেষজ স্যাম্পু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</p:spTree>
    <p:extLst>
      <p:ext uri="{BB962C8B-B14F-4D97-AF65-F5344CB8AC3E}">
        <p14:creationId xmlns:p14="http://schemas.microsoft.com/office/powerpoint/2010/main" val="3062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ভেষজ তেল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ভেষজ উদ্ভিদ</a:t>
            </a: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(Medicinal plants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00B0F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১।ভেষজ উদ্ভিদ সম্পর্কে জানতে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২।কয়েকটি ভেষজ ঊদ্ভিদে্র নাম বলতে পারবে।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৩। ভেষজ উদ্ভি্দের  গুরুত্ব কি তা বলতে পারবে।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কালমেঘ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Andrographis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paniculata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3962400" cy="243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799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১।ব্যবহৃত অংশঃ সমস্ত উদ্ভিদ বিশেষ করে পাতা।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২।ব্যবহারঃ এর রস উদরাময় 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এবংলিভারেরমহৌষধ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।নিয়মিত ব্যবহারে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হিপাটাইটিসবিভাইরাস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আক্রমন  থেকে মুক্ত থাকা যায়।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0386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বাসক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Adhatoda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vasica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191000" cy="24692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১।ব্যবহৃত অংশঃতাজা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পাতার রস।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২।ব্যবহারঃকাশি,ব্রংকাই-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টিস, হাঁপানি।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4419600" cy="2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বাহ্মী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Bacopa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monieri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657600" cy="21713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bn-BD" dirty="0" smtClean="0"/>
              <a:t>১।ব্যবহৃত অংশঃ পাতা</a:t>
            </a:r>
          </a:p>
          <a:p>
            <a:r>
              <a:rPr lang="bn-BD" dirty="0" smtClean="0"/>
              <a:t>এবং সমস্ত উদ্ভিদ।</a:t>
            </a: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২।ব্যবহাসঃস্নায়ুরোগ,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স্মৃতিশক্তি বৃদ্ধিএবংমস্তিষ্ক বিকৃতি।</a:t>
            </a: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191000"/>
            <a:ext cx="3505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318</Words>
  <Application>Microsoft Office PowerPoint</Application>
  <PresentationFormat>On-screen Show (4:3)</PresentationFormat>
  <Paragraphs>97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স্বাগতম </vt:lpstr>
      <vt:lpstr>পরিচিতি</vt:lpstr>
      <vt:lpstr>  ভেষজ স্যাম্পু   </vt:lpstr>
      <vt:lpstr>ভেষজ তেল </vt:lpstr>
      <vt:lpstr>PowerPoint Presentation</vt:lpstr>
      <vt:lpstr>শিখন ফল</vt:lpstr>
      <vt:lpstr>  কালমেঘ    ( Andrographis paniculata) </vt:lpstr>
      <vt:lpstr>বাসক (Adhatoda vasica)</vt:lpstr>
      <vt:lpstr>বাহ্মী (Bacopa monieri)</vt:lpstr>
      <vt:lpstr>পুনর্ণভা(Boerhaavia  repens)</vt:lpstr>
      <vt:lpstr>থানকুনি(Centella asiatica)</vt:lpstr>
      <vt:lpstr>ধুতুরা (Datura metel)</vt:lpstr>
      <vt:lpstr> কুরচী(Helarrhena  antidysenteri) aa</vt:lpstr>
      <vt:lpstr> নিম(Melia azadirachta) </vt:lpstr>
      <vt:lpstr>তুলসী(Ocimum sanctum) </vt:lpstr>
      <vt:lpstr>সর্পগন্ধা(Rauvolfia serpentina)</vt:lpstr>
      <vt:lpstr>দলীয় কাজ</vt:lpstr>
      <vt:lpstr>মূল্যায়ন</vt:lpstr>
      <vt:lpstr>বাড়ীর কাজ</vt:lpstr>
      <vt:lpstr>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Doel-1612i3</dc:creator>
  <cp:lastModifiedBy>Doel-1612i3</cp:lastModifiedBy>
  <cp:revision>127</cp:revision>
  <dcterms:created xsi:type="dcterms:W3CDTF">2006-08-16T00:00:00Z</dcterms:created>
  <dcterms:modified xsi:type="dcterms:W3CDTF">2013-06-30T04:20:13Z</dcterms:modified>
</cp:coreProperties>
</file>